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78477"/>
  </p:normalViewPr>
  <p:slideViewPr>
    <p:cSldViewPr snapToGrid="0">
      <p:cViewPr varScale="1">
        <p:scale>
          <a:sx n="45" d="100"/>
          <a:sy n="45" d="100"/>
        </p:scale>
        <p:origin x="153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965791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제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저자 및 날짜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84225">
              <a:lnSpc>
                <a:spcPct val="100000"/>
              </a:lnSpc>
              <a:spcBef>
                <a:spcPts val="0"/>
              </a:spcBef>
              <a:buSzTx/>
              <a:buNone/>
              <a:defRPr sz="3420" b="1"/>
            </a:lvl1pPr>
          </a:lstStyle>
          <a:p>
            <a:r>
              <a:t>저자 및 날짜</a:t>
            </a:r>
          </a:p>
        </p:txBody>
      </p:sp>
      <p:sp>
        <p:nvSpPr>
          <p:cNvPr id="12" name="프레젠테이션 제목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프레젠테이션 제목</a:t>
            </a:r>
          </a:p>
        </p:txBody>
      </p:sp>
      <p:sp>
        <p:nvSpPr>
          <p:cNvPr id="13" name="본문 첫 번째 줄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프레젠테이션 부제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전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슬라이드 제목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슬라이드 제목</a:t>
            </a:r>
          </a:p>
        </p:txBody>
      </p:sp>
      <p:sp>
        <p:nvSpPr>
          <p:cNvPr id="100" name="슬라이드 부제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92479">
              <a:lnSpc>
                <a:spcPct val="100000"/>
              </a:lnSpc>
              <a:spcBef>
                <a:spcPts val="0"/>
              </a:spcBef>
              <a:buSzTx/>
              <a:buNone/>
              <a:defRPr sz="5280" b="1"/>
            </a:lvl1pPr>
          </a:lstStyle>
          <a:p>
            <a:r>
              <a:t>슬라이드 부제</a:t>
            </a:r>
          </a:p>
        </p:txBody>
      </p:sp>
      <p:sp>
        <p:nvSpPr>
          <p:cNvPr id="101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의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의제 제목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의제 제목</a:t>
            </a:r>
          </a:p>
        </p:txBody>
      </p:sp>
      <p:sp>
        <p:nvSpPr>
          <p:cNvPr id="109" name="의제 부제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92479">
              <a:lnSpc>
                <a:spcPct val="100000"/>
              </a:lnSpc>
              <a:spcBef>
                <a:spcPts val="0"/>
              </a:spcBef>
              <a:buSzTx/>
              <a:buNone/>
              <a:defRPr sz="5280" b="1"/>
            </a:lvl1pPr>
          </a:lstStyle>
          <a:p>
            <a:r>
              <a:t>의제 부제</a:t>
            </a:r>
          </a:p>
        </p:txBody>
      </p:sp>
      <p:sp>
        <p:nvSpPr>
          <p:cNvPr id="110" name="본문 첫 번째 줄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의제 주제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내역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본문 첫 번째 줄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내역서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9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중요한 사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본문 첫 번째 줄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7" name="사실 정보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792479">
              <a:lnSpc>
                <a:spcPct val="100000"/>
              </a:lnSpc>
              <a:spcBef>
                <a:spcPts val="0"/>
              </a:spcBef>
              <a:buSzTx/>
              <a:buNone/>
              <a:defRPr sz="5280" b="1"/>
            </a:lvl1pPr>
          </a:lstStyle>
          <a:p>
            <a:r>
              <a:t>사실 정보</a:t>
            </a:r>
          </a:p>
        </p:txBody>
      </p:sp>
      <p:sp>
        <p:nvSpPr>
          <p:cNvPr id="128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인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속성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속성</a:t>
            </a:r>
          </a:p>
        </p:txBody>
      </p:sp>
      <p:sp>
        <p:nvSpPr>
          <p:cNvPr id="136" name="본문 첫 번째 줄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“멋진 인용구”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7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사진 - 3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볶음밥과 삶은 계란을 넣은 샐러드 그릇과 젓가락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5" name="연어 어묵, 샐러드, 후무스가 든 그릇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6" name="파슬리 버터, 구운 헤이즐넛, 파르메산 치즈를 올린 파파르델레 파스타 그릇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7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사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볶음밥과 삶은 계란을 넣은 샐러드 그릇과 젓가락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5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빈 페이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및 사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아보카도와 라임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프레젠테이션 제목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프레젠테이션 제목</a:t>
            </a:r>
          </a:p>
        </p:txBody>
      </p:sp>
      <p:sp>
        <p:nvSpPr>
          <p:cNvPr id="23" name="저자 및 날짜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84225">
              <a:lnSpc>
                <a:spcPct val="100000"/>
              </a:lnSpc>
              <a:spcBef>
                <a:spcPts val="0"/>
              </a:spcBef>
              <a:buSzTx/>
              <a:buNone/>
              <a:defRPr sz="3420" b="1"/>
            </a:lvl1pPr>
          </a:lstStyle>
          <a:p>
            <a:r>
              <a:t>저자 및 날짜</a:t>
            </a:r>
          </a:p>
        </p:txBody>
      </p:sp>
      <p:sp>
        <p:nvSpPr>
          <p:cNvPr id="24" name="본문 첫 번째 줄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프레젠테이션 부제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및 사진 대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연어 어묵, 샐러드, 후무스가 든 그릇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슬라이드 제목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슬라이드 제목</a:t>
            </a:r>
          </a:p>
        </p:txBody>
      </p:sp>
      <p:sp>
        <p:nvSpPr>
          <p:cNvPr id="34" name="본문 첫 번째 줄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슬라이드 부제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슬라이드 번호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및 구분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슬라이드 제목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슬라이드 제목</a:t>
            </a:r>
          </a:p>
        </p:txBody>
      </p:sp>
      <p:sp>
        <p:nvSpPr>
          <p:cNvPr id="43" name="슬라이드 부제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92479">
              <a:lnSpc>
                <a:spcPct val="100000"/>
              </a:lnSpc>
              <a:spcBef>
                <a:spcPts val="0"/>
              </a:spcBef>
              <a:buSzTx/>
              <a:buNone/>
              <a:defRPr sz="5280" b="1"/>
            </a:lvl1pPr>
          </a:lstStyle>
          <a:p>
            <a:r>
              <a:t>슬라이드 부제</a:t>
            </a:r>
          </a:p>
        </p:txBody>
      </p:sp>
      <p:sp>
        <p:nvSpPr>
          <p:cNvPr id="44" name="본문 첫 번째 줄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슬라이드 구분점 텍스트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구분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본문 첫 번째 줄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슬라이드 구분점 텍스트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, 구분점 및 사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슬라이드 부제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92479">
              <a:lnSpc>
                <a:spcPct val="100000"/>
              </a:lnSpc>
              <a:spcBef>
                <a:spcPts val="0"/>
              </a:spcBef>
              <a:buSzTx/>
              <a:buNone/>
              <a:defRPr sz="5280" b="1"/>
            </a:lvl1pPr>
          </a:lstStyle>
          <a:p>
            <a:r>
              <a:t>슬라이드 부제</a:t>
            </a:r>
          </a:p>
        </p:txBody>
      </p:sp>
      <p:sp>
        <p:nvSpPr>
          <p:cNvPr id="61" name="본문 첫 번째 줄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슬라이드 구분점 텍스트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파슬리 버터, 구운 헤이즐넛, 파르메산 치즈를 올린 파파르델레 파스타 그릇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슬라이드 제목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슬라이드 제목</a:t>
            </a:r>
          </a:p>
        </p:txBody>
      </p:sp>
      <p:sp>
        <p:nvSpPr>
          <p:cNvPr id="64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, 구분점 및 작은 라이브 비디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슬라이드 부제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92479">
              <a:lnSpc>
                <a:spcPct val="100000"/>
              </a:lnSpc>
              <a:spcBef>
                <a:spcPts val="0"/>
              </a:spcBef>
              <a:buSzTx/>
              <a:buNone/>
              <a:defRPr sz="5280" b="1"/>
            </a:lvl1pPr>
          </a:lstStyle>
          <a:p>
            <a:r>
              <a:t>슬라이드 부제</a:t>
            </a:r>
          </a:p>
        </p:txBody>
      </p:sp>
      <p:sp>
        <p:nvSpPr>
          <p:cNvPr id="72" name="본문 첫 번째 줄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슬라이드 구분점 텍스트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3" name="슬라이드 제목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슬라이드 제목</a:t>
            </a:r>
          </a:p>
        </p:txBody>
      </p:sp>
      <p:sp>
        <p:nvSpPr>
          <p:cNvPr id="74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, 구분점 및 큰 라이브 비디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슬라이드 부제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792479">
              <a:lnSpc>
                <a:spcPct val="100000"/>
              </a:lnSpc>
              <a:spcBef>
                <a:spcPts val="0"/>
              </a:spcBef>
              <a:buSzTx/>
              <a:buNone/>
              <a:defRPr sz="5280" b="1"/>
            </a:lvl1pPr>
          </a:lstStyle>
          <a:p>
            <a:r>
              <a:t>슬라이드 부제</a:t>
            </a:r>
          </a:p>
        </p:txBody>
      </p:sp>
      <p:sp>
        <p:nvSpPr>
          <p:cNvPr id="82" name="본문 첫 번째 줄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슬라이드 구분점 텍스트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3" name="슬라이드 제목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슬라이드 제목</a:t>
            </a:r>
          </a:p>
        </p:txBody>
      </p:sp>
      <p:sp>
        <p:nvSpPr>
          <p:cNvPr id="84" name="슬라이드 번호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섹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섹션 제목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섹션 제목</a:t>
            </a:r>
          </a:p>
        </p:txBody>
      </p:sp>
      <p:sp>
        <p:nvSpPr>
          <p:cNvPr id="92" name="슬라이드 번호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제목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슬라이드 제목</a:t>
            </a:r>
          </a:p>
        </p:txBody>
      </p:sp>
      <p:sp>
        <p:nvSpPr>
          <p:cNvPr id="3" name="본문 첫 번째 줄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슬라이드 구분점 텍스트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슬라이드 번호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📝 2025 디지털 리터러시 검사 안내"/>
          <p:cNvSpPr txBox="1"/>
          <p:nvPr/>
        </p:nvSpPr>
        <p:spPr>
          <a:xfrm>
            <a:off x="469716" y="594383"/>
            <a:ext cx="23647584" cy="91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defTabSz="457200">
              <a:lnSpc>
                <a:spcPct val="100000"/>
              </a:lnSpc>
              <a:spcBef>
                <a:spcPts val="1400"/>
              </a:spcBef>
              <a:defRPr sz="5300" b="1">
                <a:latin typeface="나눔고딕"/>
                <a:ea typeface="나눔고딕"/>
                <a:cs typeface="나눔고딕"/>
                <a:sym typeface="나눔고딕"/>
              </a:defRPr>
            </a:lvl1pPr>
          </a:lstStyle>
          <a:p>
            <a:r>
              <a:rPr dirty="0"/>
              <a:t>📝 2025 </a:t>
            </a:r>
            <a:r>
              <a:rPr dirty="0" err="1"/>
              <a:t>디지털</a:t>
            </a:r>
            <a:r>
              <a:rPr dirty="0"/>
              <a:t> </a:t>
            </a:r>
            <a:r>
              <a:rPr dirty="0" err="1"/>
              <a:t>리터러시</a:t>
            </a:r>
            <a:r>
              <a:rPr dirty="0"/>
              <a:t> </a:t>
            </a:r>
            <a:r>
              <a:rPr dirty="0" err="1"/>
              <a:t>검사</a:t>
            </a:r>
            <a:r>
              <a:rPr dirty="0"/>
              <a:t> </a:t>
            </a:r>
            <a:r>
              <a:rPr dirty="0" err="1"/>
              <a:t>안내</a:t>
            </a:r>
            <a:r>
              <a:rPr lang="ko-KR" altLang="en-US" dirty="0"/>
              <a:t> </a:t>
            </a:r>
            <a:r>
              <a:rPr lang="en-US" dirty="0"/>
              <a:t>(</a:t>
            </a:r>
            <a:r>
              <a:rPr lang="ko-KR" altLang="en-US" dirty="0"/>
              <a:t>검사 주소 </a:t>
            </a:r>
            <a:r>
              <a:rPr lang="en-US" altLang="ko-KR" dirty="0"/>
              <a:t>:</a:t>
            </a:r>
            <a:r>
              <a:rPr lang="ko-KR" altLang="en-US" dirty="0"/>
              <a:t> </a:t>
            </a:r>
            <a:r>
              <a:rPr lang="en-US" altLang="ko-KR" dirty="0" err="1"/>
              <a:t>keris.dtest.kr</a:t>
            </a:r>
            <a:r>
              <a:rPr lang="en-US" altLang="ko-KR" dirty="0"/>
              <a:t>  )</a:t>
            </a:r>
            <a:endParaRPr dirty="0"/>
          </a:p>
        </p:txBody>
      </p:sp>
      <p:sp>
        <p:nvSpPr>
          <p:cNvPr id="172" name="검사 권장시간: 40분(검사 + 설문)…"/>
          <p:cNvSpPr txBox="1"/>
          <p:nvPr/>
        </p:nvSpPr>
        <p:spPr>
          <a:xfrm>
            <a:off x="1214144" y="2272902"/>
            <a:ext cx="22442966" cy="3075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457200">
              <a:lnSpc>
                <a:spcPct val="150000"/>
              </a:lnSpc>
              <a:spcBef>
                <a:spcPts val="1200"/>
              </a:spcBef>
              <a:buSzPct val="40000"/>
              <a:defRPr sz="4200">
                <a:latin typeface="나눔고딕"/>
                <a:ea typeface="나눔고딕"/>
                <a:cs typeface="나눔고딕"/>
                <a:sym typeface="나눔고딕"/>
              </a:defRPr>
            </a:pPr>
            <a:r>
              <a:rPr lang="ko-KR" altLang="en-US" sz="4200" dirty="0">
                <a:sym typeface="나눔고딕"/>
              </a:rPr>
              <a:t>♣ </a:t>
            </a:r>
            <a:r>
              <a:rPr b="1" dirty="0" err="1"/>
              <a:t>검사</a:t>
            </a:r>
            <a:r>
              <a:rPr b="1" dirty="0"/>
              <a:t> </a:t>
            </a:r>
            <a:r>
              <a:rPr b="1" dirty="0" err="1"/>
              <a:t>권장시간</a:t>
            </a:r>
            <a:r>
              <a:rPr b="1" dirty="0"/>
              <a:t>: 40분(</a:t>
            </a:r>
            <a:r>
              <a:rPr b="1" dirty="0" err="1"/>
              <a:t>검사</a:t>
            </a:r>
            <a:r>
              <a:rPr b="1" dirty="0"/>
              <a:t> + </a:t>
            </a:r>
            <a:r>
              <a:rPr b="1" dirty="0" err="1"/>
              <a:t>설문</a:t>
            </a:r>
            <a:r>
              <a:rPr b="1" dirty="0"/>
              <a:t>)</a:t>
            </a:r>
          </a:p>
          <a:p>
            <a:pPr marL="457200" indent="-317500" defTabSz="457200">
              <a:lnSpc>
                <a:spcPct val="150000"/>
              </a:lnSpc>
              <a:spcBef>
                <a:spcPts val="1200"/>
              </a:spcBef>
              <a:buSzPct val="123000"/>
              <a:buFont typeface="Times Roman"/>
              <a:buChar char="-"/>
              <a:defRPr sz="3900">
                <a:latin typeface="나눔고딕"/>
                <a:ea typeface="나눔고딕"/>
                <a:cs typeface="나눔고딕"/>
                <a:sym typeface="나눔고딕"/>
              </a:defRPr>
            </a:pPr>
            <a:r>
              <a:rPr lang="en-US" altLang="ko-KR" dirty="0"/>
              <a:t>(1)</a:t>
            </a:r>
            <a:r>
              <a:rPr dirty="0" err="1"/>
              <a:t>검사가</a:t>
            </a:r>
            <a:r>
              <a:rPr dirty="0"/>
              <a:t> </a:t>
            </a:r>
            <a:r>
              <a:rPr dirty="0" err="1"/>
              <a:t>끝나면</a:t>
            </a:r>
            <a:r>
              <a:rPr dirty="0"/>
              <a:t> </a:t>
            </a:r>
            <a:r>
              <a:rPr lang="en-US" altLang="ko-KR" dirty="0"/>
              <a:t>(2)</a:t>
            </a:r>
            <a:r>
              <a:rPr dirty="0" err="1"/>
              <a:t>간단한</a:t>
            </a:r>
            <a:r>
              <a:rPr dirty="0"/>
              <a:t> </a:t>
            </a:r>
            <a:r>
              <a:rPr dirty="0" err="1"/>
              <a:t>설문을</a:t>
            </a:r>
            <a:r>
              <a:rPr dirty="0"/>
              <a:t> </a:t>
            </a:r>
            <a:r>
              <a:rPr dirty="0" err="1"/>
              <a:t>작성한</a:t>
            </a:r>
            <a:r>
              <a:rPr dirty="0"/>
              <a:t> </a:t>
            </a:r>
            <a:r>
              <a:rPr dirty="0" err="1"/>
              <a:t>후</a:t>
            </a:r>
            <a:r>
              <a:rPr dirty="0"/>
              <a:t> </a:t>
            </a:r>
            <a:r>
              <a:rPr lang="en-US" b="1" dirty="0"/>
              <a:t>[</a:t>
            </a:r>
            <a:r>
              <a:rPr lang="ko-KR" altLang="en-US" b="1" dirty="0"/>
              <a:t>            </a:t>
            </a:r>
            <a:r>
              <a:rPr lang="en-US" b="1" dirty="0"/>
              <a:t>]</a:t>
            </a:r>
            <a:r>
              <a:rPr lang="ko-KR" altLang="en-US" b="1" dirty="0"/>
              <a:t> </a:t>
            </a:r>
            <a:r>
              <a:rPr lang="ko-KR" altLang="en-US" dirty="0"/>
              <a:t>버튼을 눌러</a:t>
            </a:r>
            <a:r>
              <a:rPr dirty="0"/>
              <a:t> </a:t>
            </a:r>
            <a:r>
              <a:rPr dirty="0" err="1"/>
              <a:t>검사</a:t>
            </a:r>
            <a:r>
              <a:rPr dirty="0"/>
              <a:t> </a:t>
            </a:r>
            <a:r>
              <a:rPr dirty="0" err="1"/>
              <a:t>결과를</a:t>
            </a:r>
            <a:r>
              <a:rPr dirty="0"/>
              <a:t> </a:t>
            </a:r>
            <a:r>
              <a:rPr dirty="0" err="1"/>
              <a:t>확인할</a:t>
            </a:r>
            <a:r>
              <a:rPr dirty="0"/>
              <a:t> 수 </a:t>
            </a:r>
            <a:r>
              <a:rPr dirty="0" err="1"/>
              <a:t>있습니다</a:t>
            </a:r>
            <a:r>
              <a:rPr dirty="0"/>
              <a:t>.</a:t>
            </a:r>
          </a:p>
          <a:p>
            <a:pPr marL="457200" indent="-317500" defTabSz="457200">
              <a:lnSpc>
                <a:spcPct val="150000"/>
              </a:lnSpc>
              <a:spcBef>
                <a:spcPts val="1200"/>
              </a:spcBef>
              <a:buSzPct val="123000"/>
              <a:buFont typeface="Times Roman"/>
              <a:buChar char="-"/>
              <a:defRPr sz="3900">
                <a:latin typeface="나눔고딕"/>
                <a:ea typeface="나눔고딕"/>
                <a:cs typeface="나눔고딕"/>
                <a:sym typeface="나눔고딕"/>
              </a:defRPr>
            </a:pPr>
            <a:r>
              <a:rPr dirty="0" err="1"/>
              <a:t>화면</a:t>
            </a:r>
            <a:r>
              <a:rPr dirty="0"/>
              <a:t> </a:t>
            </a:r>
            <a:r>
              <a:rPr dirty="0" err="1"/>
              <a:t>오른쪽</a:t>
            </a:r>
            <a:r>
              <a:rPr dirty="0"/>
              <a:t> </a:t>
            </a:r>
            <a:r>
              <a:rPr dirty="0" err="1"/>
              <a:t>상단에</a:t>
            </a:r>
            <a:r>
              <a:rPr dirty="0"/>
              <a:t> 40분 </a:t>
            </a:r>
            <a:r>
              <a:rPr dirty="0" err="1"/>
              <a:t>카운트가</a:t>
            </a:r>
            <a:r>
              <a:rPr dirty="0"/>
              <a:t> </a:t>
            </a:r>
            <a:r>
              <a:rPr dirty="0" err="1"/>
              <a:t>표시되며</a:t>
            </a:r>
            <a:r>
              <a:rPr dirty="0"/>
              <a:t>, </a:t>
            </a:r>
            <a:r>
              <a:rPr dirty="0" err="1"/>
              <a:t>시간이</a:t>
            </a:r>
            <a:r>
              <a:rPr dirty="0"/>
              <a:t> </a:t>
            </a:r>
            <a:r>
              <a:rPr dirty="0" err="1"/>
              <a:t>지나면</a:t>
            </a:r>
            <a:r>
              <a:rPr dirty="0"/>
              <a:t> </a:t>
            </a:r>
            <a:r>
              <a:rPr dirty="0" err="1"/>
              <a:t>검사가</a:t>
            </a:r>
            <a:r>
              <a:rPr dirty="0"/>
              <a:t> </a:t>
            </a:r>
            <a:r>
              <a:rPr dirty="0" err="1"/>
              <a:t>자동</a:t>
            </a:r>
            <a:r>
              <a:rPr dirty="0"/>
              <a:t> </a:t>
            </a:r>
            <a:r>
              <a:rPr dirty="0" err="1"/>
              <a:t>종료되고</a:t>
            </a:r>
            <a:r>
              <a:rPr dirty="0"/>
              <a:t> </a:t>
            </a:r>
            <a:r>
              <a:rPr dirty="0" err="1"/>
              <a:t>설문으로</a:t>
            </a:r>
            <a:r>
              <a:rPr dirty="0"/>
              <a:t> </a:t>
            </a:r>
            <a:r>
              <a:rPr dirty="0" err="1"/>
              <a:t>이동합니다</a:t>
            </a:r>
            <a:r>
              <a:rPr dirty="0"/>
              <a:t>.</a:t>
            </a:r>
          </a:p>
        </p:txBody>
      </p:sp>
      <p:sp>
        <p:nvSpPr>
          <p:cNvPr id="173" name="원활한 검사를 위해 유의할 점…"/>
          <p:cNvSpPr txBox="1"/>
          <p:nvPr/>
        </p:nvSpPr>
        <p:spPr>
          <a:xfrm>
            <a:off x="1223325" y="5792054"/>
            <a:ext cx="19537604" cy="68302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457200">
              <a:lnSpc>
                <a:spcPct val="150000"/>
              </a:lnSpc>
              <a:spcBef>
                <a:spcPts val="1200"/>
              </a:spcBef>
              <a:buSzPct val="40000"/>
              <a:defRPr sz="4200" b="1">
                <a:latin typeface="나눔고딕"/>
                <a:ea typeface="나눔고딕"/>
                <a:cs typeface="나눔고딕"/>
                <a:sym typeface="나눔고딕"/>
              </a:defRPr>
            </a:pPr>
            <a:r>
              <a:rPr lang="ko-KR" altLang="en-US" sz="4200" dirty="0">
                <a:sym typeface="나눔고딕"/>
              </a:rPr>
              <a:t>♣ </a:t>
            </a:r>
            <a:r>
              <a:rPr dirty="0" err="1"/>
              <a:t>원활한</a:t>
            </a:r>
            <a:r>
              <a:rPr dirty="0"/>
              <a:t> </a:t>
            </a:r>
            <a:r>
              <a:rPr dirty="0" err="1"/>
              <a:t>검사를</a:t>
            </a:r>
            <a:r>
              <a:rPr dirty="0"/>
              <a:t> </a:t>
            </a:r>
            <a:r>
              <a:rPr dirty="0" err="1"/>
              <a:t>위해</a:t>
            </a:r>
            <a:r>
              <a:rPr dirty="0"/>
              <a:t> </a:t>
            </a:r>
            <a:r>
              <a:rPr dirty="0" err="1"/>
              <a:t>유의할</a:t>
            </a:r>
            <a:r>
              <a:rPr dirty="0"/>
              <a:t> 점</a:t>
            </a:r>
            <a:endParaRPr b="0" dirty="0"/>
          </a:p>
          <a:p>
            <a:pPr marL="457200" indent="-317500" defTabSz="457200">
              <a:lnSpc>
                <a:spcPct val="150000"/>
              </a:lnSpc>
              <a:spcBef>
                <a:spcPts val="1200"/>
              </a:spcBef>
              <a:buSzPct val="123000"/>
              <a:buFont typeface="Times Roman"/>
              <a:buChar char="-"/>
              <a:defRPr sz="3900" b="1">
                <a:latin typeface="나눔고딕"/>
                <a:ea typeface="나눔고딕"/>
                <a:cs typeface="나눔고딕"/>
                <a:sym typeface="나눔고딕"/>
              </a:defRPr>
            </a:pPr>
            <a:r>
              <a:rPr dirty="0"/>
              <a:t>각 </a:t>
            </a:r>
            <a:r>
              <a:rPr dirty="0" err="1"/>
              <a:t>문항의</a:t>
            </a:r>
            <a:r>
              <a:rPr dirty="0"/>
              <a:t> </a:t>
            </a:r>
            <a:r>
              <a:rPr dirty="0" err="1"/>
              <a:t>지시</a:t>
            </a:r>
            <a:r>
              <a:rPr dirty="0"/>
              <a:t> </a:t>
            </a:r>
            <a:r>
              <a:rPr dirty="0" err="1"/>
              <a:t>사항을</a:t>
            </a:r>
            <a:r>
              <a:rPr dirty="0"/>
              <a:t> </a:t>
            </a:r>
            <a:r>
              <a:rPr dirty="0" err="1"/>
              <a:t>주의</a:t>
            </a:r>
            <a:r>
              <a:rPr dirty="0"/>
              <a:t> </a:t>
            </a:r>
            <a:r>
              <a:rPr dirty="0" err="1"/>
              <a:t>깊게</a:t>
            </a:r>
            <a:r>
              <a:rPr dirty="0"/>
              <a:t> </a:t>
            </a:r>
            <a:r>
              <a:rPr dirty="0" err="1"/>
              <a:t>읽고</a:t>
            </a:r>
            <a:r>
              <a:rPr dirty="0"/>
              <a:t> </a:t>
            </a:r>
            <a:r>
              <a:rPr dirty="0" err="1"/>
              <a:t>풀이하세요</a:t>
            </a:r>
            <a:r>
              <a:rPr dirty="0"/>
              <a:t>.</a:t>
            </a:r>
            <a:br>
              <a:rPr b="0" dirty="0"/>
            </a:br>
            <a:r>
              <a:rPr b="0" dirty="0"/>
              <a:t>→ </a:t>
            </a:r>
            <a:r>
              <a:rPr b="0" dirty="0" err="1"/>
              <a:t>문제를</a:t>
            </a:r>
            <a:r>
              <a:rPr b="0" dirty="0"/>
              <a:t> </a:t>
            </a:r>
            <a:r>
              <a:rPr b="0" dirty="0" err="1"/>
              <a:t>잘못</a:t>
            </a:r>
            <a:r>
              <a:rPr b="0" dirty="0"/>
              <a:t> </a:t>
            </a:r>
            <a:r>
              <a:rPr b="0" dirty="0" err="1"/>
              <a:t>이해하지</a:t>
            </a:r>
            <a:r>
              <a:rPr b="0" dirty="0"/>
              <a:t> </a:t>
            </a:r>
            <a:r>
              <a:rPr b="0" dirty="0" err="1"/>
              <a:t>않도록</a:t>
            </a:r>
            <a:r>
              <a:rPr b="0" dirty="0"/>
              <a:t> </a:t>
            </a:r>
            <a:r>
              <a:rPr b="0" dirty="0" err="1"/>
              <a:t>지시사항을</a:t>
            </a:r>
            <a:r>
              <a:rPr b="0" dirty="0"/>
              <a:t> </a:t>
            </a:r>
            <a:r>
              <a:rPr b="0" dirty="0" err="1"/>
              <a:t>꼼꼼히</a:t>
            </a:r>
            <a:r>
              <a:rPr b="0" dirty="0"/>
              <a:t> </a:t>
            </a:r>
            <a:r>
              <a:rPr b="0" dirty="0" err="1"/>
              <a:t>읽어주세요</a:t>
            </a:r>
            <a:r>
              <a:rPr b="0" dirty="0"/>
              <a:t>.</a:t>
            </a:r>
          </a:p>
          <a:p>
            <a:pPr marL="457200" indent="-317500" defTabSz="457200">
              <a:lnSpc>
                <a:spcPct val="150000"/>
              </a:lnSpc>
              <a:spcBef>
                <a:spcPts val="1200"/>
              </a:spcBef>
              <a:buSzPct val="123000"/>
              <a:buFont typeface="Times Roman"/>
              <a:buChar char="-"/>
              <a:defRPr sz="3900" b="1">
                <a:latin typeface="나눔고딕"/>
                <a:ea typeface="나눔고딕"/>
                <a:cs typeface="나눔고딕"/>
                <a:sym typeface="나눔고딕"/>
              </a:defRPr>
            </a:pPr>
            <a:r>
              <a:rPr dirty="0" err="1"/>
              <a:t>시간을</a:t>
            </a:r>
            <a:r>
              <a:rPr dirty="0"/>
              <a:t> </a:t>
            </a:r>
            <a:r>
              <a:rPr dirty="0" err="1"/>
              <a:t>효율적으로</a:t>
            </a:r>
            <a:r>
              <a:rPr dirty="0"/>
              <a:t> </a:t>
            </a:r>
            <a:r>
              <a:rPr dirty="0" err="1"/>
              <a:t>사용하세요</a:t>
            </a:r>
            <a:r>
              <a:rPr dirty="0"/>
              <a:t>.</a:t>
            </a:r>
            <a:br>
              <a:rPr b="0" dirty="0"/>
            </a:br>
            <a:r>
              <a:rPr b="0" dirty="0"/>
              <a:t>→ </a:t>
            </a:r>
            <a:r>
              <a:rPr b="0" dirty="0" err="1"/>
              <a:t>막히는</a:t>
            </a:r>
            <a:r>
              <a:rPr b="0" dirty="0"/>
              <a:t> </a:t>
            </a:r>
            <a:r>
              <a:rPr b="0" dirty="0" err="1"/>
              <a:t>문제는</a:t>
            </a:r>
            <a:r>
              <a:rPr b="0" dirty="0"/>
              <a:t> </a:t>
            </a:r>
            <a:r>
              <a:rPr b="0" dirty="0" err="1"/>
              <a:t>잠시</a:t>
            </a:r>
            <a:r>
              <a:rPr b="0" dirty="0"/>
              <a:t> </a:t>
            </a:r>
            <a:r>
              <a:rPr b="0" dirty="0" err="1"/>
              <a:t>넘어가도</a:t>
            </a:r>
            <a:r>
              <a:rPr b="0" dirty="0"/>
              <a:t> </a:t>
            </a:r>
            <a:r>
              <a:rPr b="0" dirty="0" err="1"/>
              <a:t>괜찮습니다</a:t>
            </a:r>
            <a:r>
              <a:rPr b="0" dirty="0"/>
              <a:t>. 못 푼 </a:t>
            </a:r>
            <a:r>
              <a:rPr b="0" dirty="0" err="1"/>
              <a:t>문제는</a:t>
            </a:r>
            <a:r>
              <a:rPr b="0" dirty="0"/>
              <a:t> </a:t>
            </a:r>
            <a:r>
              <a:rPr b="0" dirty="0" err="1"/>
              <a:t>나중에</a:t>
            </a:r>
            <a:r>
              <a:rPr b="0" dirty="0"/>
              <a:t> </a:t>
            </a:r>
            <a:r>
              <a:rPr b="0" dirty="0" err="1"/>
              <a:t>다시</a:t>
            </a:r>
            <a:r>
              <a:rPr b="0" dirty="0"/>
              <a:t> 풀 수 </a:t>
            </a:r>
            <a:r>
              <a:rPr b="0" dirty="0" err="1"/>
              <a:t>있습니다</a:t>
            </a:r>
            <a:r>
              <a:rPr b="0" dirty="0"/>
              <a:t>.</a:t>
            </a:r>
          </a:p>
          <a:p>
            <a:pPr marL="457200" indent="-317500" defTabSz="457200">
              <a:lnSpc>
                <a:spcPct val="150000"/>
              </a:lnSpc>
              <a:spcBef>
                <a:spcPts val="1200"/>
              </a:spcBef>
              <a:buSzPct val="123000"/>
              <a:buFont typeface="Times Roman"/>
              <a:buChar char="-"/>
              <a:defRPr sz="3900">
                <a:latin typeface="나눔고딕"/>
                <a:ea typeface="나눔고딕"/>
                <a:cs typeface="나눔고딕"/>
                <a:sym typeface="나눔고딕"/>
              </a:defRPr>
            </a:pPr>
            <a:r>
              <a:rPr b="1" dirty="0" err="1"/>
              <a:t>모든</a:t>
            </a:r>
            <a:r>
              <a:rPr b="1" dirty="0"/>
              <a:t> </a:t>
            </a:r>
            <a:r>
              <a:rPr b="1" dirty="0" err="1"/>
              <a:t>문항을</a:t>
            </a:r>
            <a:r>
              <a:rPr b="1" dirty="0"/>
              <a:t> 다 푼 뒤 </a:t>
            </a:r>
            <a:r>
              <a:rPr b="1" dirty="0" err="1"/>
              <a:t>시간이</a:t>
            </a:r>
            <a:r>
              <a:rPr b="1" dirty="0"/>
              <a:t> </a:t>
            </a:r>
            <a:r>
              <a:rPr b="1" dirty="0" err="1"/>
              <a:t>남으면</a:t>
            </a:r>
            <a:r>
              <a:rPr b="1" dirty="0"/>
              <a:t> </a:t>
            </a:r>
            <a:r>
              <a:rPr b="1" dirty="0" err="1"/>
              <a:t>다시</a:t>
            </a:r>
            <a:r>
              <a:rPr b="1" dirty="0"/>
              <a:t> </a:t>
            </a:r>
            <a:r>
              <a:rPr b="1" dirty="0" err="1"/>
              <a:t>검토하세요</a:t>
            </a:r>
            <a:r>
              <a:rPr b="1" dirty="0"/>
              <a:t>.</a:t>
            </a:r>
            <a:br>
              <a:rPr dirty="0"/>
            </a:br>
            <a:r>
              <a:rPr dirty="0"/>
              <a:t>→ </a:t>
            </a:r>
            <a:r>
              <a:rPr dirty="0" err="1"/>
              <a:t>실수나</a:t>
            </a:r>
            <a:r>
              <a:rPr dirty="0"/>
              <a:t> </a:t>
            </a:r>
            <a:r>
              <a:rPr dirty="0" err="1"/>
              <a:t>놓친</a:t>
            </a:r>
            <a:r>
              <a:rPr dirty="0"/>
              <a:t> </a:t>
            </a:r>
            <a:r>
              <a:rPr dirty="0" err="1"/>
              <a:t>부분이</a:t>
            </a:r>
            <a:r>
              <a:rPr dirty="0"/>
              <a:t> </a:t>
            </a:r>
            <a:r>
              <a:rPr dirty="0" err="1"/>
              <a:t>없는지</a:t>
            </a:r>
            <a:r>
              <a:rPr dirty="0"/>
              <a:t> </a:t>
            </a:r>
            <a:r>
              <a:rPr dirty="0" err="1"/>
              <a:t>마지막에</a:t>
            </a:r>
            <a:r>
              <a:rPr dirty="0"/>
              <a:t> 꼭 </a:t>
            </a:r>
            <a:r>
              <a:rPr dirty="0" err="1"/>
              <a:t>확인해</a:t>
            </a:r>
            <a:r>
              <a:rPr dirty="0"/>
              <a:t> </a:t>
            </a:r>
            <a:r>
              <a:rPr dirty="0" err="1"/>
              <a:t>주세요</a:t>
            </a:r>
            <a:r>
              <a:rPr dirty="0"/>
              <a:t>.</a:t>
            </a:r>
          </a:p>
        </p:txBody>
      </p:sp>
      <p:pic>
        <p:nvPicPr>
          <p:cNvPr id="4" name="그림 3" descr="텍스트, 그래픽, 스크린샷, 폰트이(가) 표시된 사진&#10;&#10;자동 생성된 설명">
            <a:extLst>
              <a:ext uri="{FF2B5EF4-FFF2-40B4-BE49-F238E27FC236}">
                <a16:creationId xmlns:a16="http://schemas.microsoft.com/office/drawing/2014/main" id="{B963E6D3-1095-105E-6638-3DD5B6B0E1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0929" y="12164701"/>
            <a:ext cx="3323275" cy="1448131"/>
          </a:xfrm>
          <a:prstGeom prst="rect">
            <a:avLst/>
          </a:prstGeom>
        </p:spPr>
      </p:pic>
      <p:pic>
        <p:nvPicPr>
          <p:cNvPr id="5" name="그림 4" descr="일렉트릭 블루, 폰트, 로고, 블루이(가) 표시된 사진&#10;&#10;자동 생성된 설명">
            <a:extLst>
              <a:ext uri="{FF2B5EF4-FFF2-40B4-BE49-F238E27FC236}">
                <a16:creationId xmlns:a16="http://schemas.microsoft.com/office/drawing/2014/main" id="{E15BDBA1-72F2-3051-E149-CE871A60A6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1106" y="3643278"/>
            <a:ext cx="1541953" cy="62032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7F77EEC-7836-9554-60CE-28A2E5ED6D26}"/>
              </a:ext>
            </a:extLst>
          </p:cNvPr>
          <p:cNvSpPr txBox="1"/>
          <p:nvPr/>
        </p:nvSpPr>
        <p:spPr>
          <a:xfrm>
            <a:off x="269516" y="13077301"/>
            <a:ext cx="19837400" cy="5355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kumimoji="1" lang="ko-KR" altLang="en-US" sz="3200" b="1" dirty="0"/>
              <a:t>* 본 가이드는 교실 환경을 고려해 선생님께서 직접 수정하여 활용하실 수 있습니다</a:t>
            </a:r>
            <a:r>
              <a:rPr kumimoji="1" lang="en-US" altLang="ko-KR" sz="3200" b="1" dirty="0"/>
              <a:t>.</a:t>
            </a:r>
            <a:endParaRPr kumimoji="1" lang="ko-KR" altLang="en-US" sz="3200" b="1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CE141B60-A3BB-8BDA-0DD6-F4ADDD3F20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5347" y="4290547"/>
            <a:ext cx="15201867" cy="8881989"/>
          </a:xfrm>
          <a:prstGeom prst="rect">
            <a:avLst/>
          </a:prstGeom>
        </p:spPr>
      </p:pic>
      <p:sp>
        <p:nvSpPr>
          <p:cNvPr id="4" name="원활한 검사를 위해 유의할 점…">
            <a:extLst>
              <a:ext uri="{FF2B5EF4-FFF2-40B4-BE49-F238E27FC236}">
                <a16:creationId xmlns:a16="http://schemas.microsoft.com/office/drawing/2014/main" id="{857D70F5-FCB8-7FFE-1E3B-D7E1A0459825}"/>
              </a:ext>
            </a:extLst>
          </p:cNvPr>
          <p:cNvSpPr txBox="1"/>
          <p:nvPr/>
        </p:nvSpPr>
        <p:spPr>
          <a:xfrm>
            <a:off x="1047479" y="543464"/>
            <a:ext cx="19537604" cy="4329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457200">
              <a:lnSpc>
                <a:spcPct val="150000"/>
              </a:lnSpc>
              <a:spcBef>
                <a:spcPts val="1200"/>
              </a:spcBef>
              <a:buSzPct val="40000"/>
              <a:defRPr sz="4200" b="1">
                <a:latin typeface="나눔고딕"/>
                <a:ea typeface="나눔고딕"/>
                <a:cs typeface="나눔고딕"/>
                <a:sym typeface="나눔고딕"/>
              </a:defRPr>
            </a:pPr>
            <a:r>
              <a:rPr lang="ko-KR" altLang="en-US" sz="4200" dirty="0">
                <a:sym typeface="나눔고딕"/>
              </a:rPr>
              <a:t>♣ 검사를 마치고 나면</a:t>
            </a:r>
            <a:r>
              <a:rPr lang="en-US" altLang="ko-KR" sz="4200" dirty="0">
                <a:sym typeface="나눔고딕"/>
              </a:rPr>
              <a:t>.....</a:t>
            </a:r>
          </a:p>
          <a:p>
            <a:pPr marL="742950" indent="-742950" defTabSz="457200">
              <a:lnSpc>
                <a:spcPct val="150000"/>
              </a:lnSpc>
              <a:spcBef>
                <a:spcPts val="1200"/>
              </a:spcBef>
              <a:buSzPct val="100000"/>
              <a:buFont typeface="+mj-lt"/>
              <a:buAutoNum type="arabicPeriod"/>
              <a:defRPr sz="4200" b="1">
                <a:latin typeface="나눔고딕"/>
                <a:ea typeface="나눔고딕"/>
                <a:cs typeface="나눔고딕"/>
                <a:sym typeface="나눔고딕"/>
              </a:defRPr>
            </a:pPr>
            <a:r>
              <a:rPr lang="ko-KR" altLang="en-US" sz="4200" dirty="0">
                <a:sym typeface="나눔고딕"/>
              </a:rPr>
              <a:t>자신의 검사 결과와 유형을 확인할 수 있습니다</a:t>
            </a:r>
            <a:r>
              <a:rPr lang="en-US" altLang="ko-KR" sz="4200" dirty="0">
                <a:sym typeface="나눔고딕"/>
              </a:rPr>
              <a:t>.</a:t>
            </a:r>
          </a:p>
          <a:p>
            <a:pPr marL="742950" indent="-742950" defTabSz="457200">
              <a:lnSpc>
                <a:spcPct val="150000"/>
              </a:lnSpc>
              <a:spcBef>
                <a:spcPts val="1200"/>
              </a:spcBef>
              <a:buSzPct val="100000"/>
              <a:buFont typeface="+mj-lt"/>
              <a:buAutoNum type="arabicPeriod"/>
              <a:defRPr sz="4200" b="1">
                <a:latin typeface="나눔고딕"/>
                <a:ea typeface="나눔고딕"/>
                <a:cs typeface="나눔고딕"/>
                <a:sym typeface="나눔고딕"/>
              </a:defRPr>
            </a:pPr>
            <a:r>
              <a:rPr lang="ko-KR" altLang="en-US" sz="4200" dirty="0">
                <a:sym typeface="나눔고딕"/>
              </a:rPr>
              <a:t>시간이 많은 남은 경우 선생님의 안내에 따라 주세요</a:t>
            </a:r>
            <a:r>
              <a:rPr lang="en-US" altLang="ko-KR" sz="4200" dirty="0">
                <a:sym typeface="나눔고딕"/>
              </a:rPr>
              <a:t>.</a:t>
            </a:r>
            <a:r>
              <a:rPr lang="ko-KR" altLang="en-US" sz="4200" dirty="0">
                <a:sym typeface="나눔고딕"/>
              </a:rPr>
              <a:t> </a:t>
            </a:r>
            <a:endParaRPr lang="en-US" altLang="ko-KR" sz="4200" dirty="0">
              <a:sym typeface="나눔고딕"/>
            </a:endParaRPr>
          </a:p>
          <a:p>
            <a:pPr defTabSz="457200">
              <a:lnSpc>
                <a:spcPct val="150000"/>
              </a:lnSpc>
              <a:spcBef>
                <a:spcPts val="1200"/>
              </a:spcBef>
              <a:buSzPct val="40000"/>
              <a:defRPr sz="4200" b="1">
                <a:latin typeface="나눔고딕"/>
                <a:ea typeface="나눔고딕"/>
                <a:cs typeface="나눔고딕"/>
                <a:sym typeface="나눔고딕"/>
              </a:defRPr>
            </a:pPr>
            <a:endParaRPr b="0" dirty="0"/>
          </a:p>
        </p:txBody>
      </p:sp>
      <p:pic>
        <p:nvPicPr>
          <p:cNvPr id="5" name="그림 4" descr="텍스트, 그래픽, 스크린샷, 폰트이(가) 표시된 사진&#10;&#10;자동 생성된 설명">
            <a:extLst>
              <a:ext uri="{FF2B5EF4-FFF2-40B4-BE49-F238E27FC236}">
                <a16:creationId xmlns:a16="http://schemas.microsoft.com/office/drawing/2014/main" id="{46EB9757-5622-DC54-4FE2-E88C384C50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0929" y="12164701"/>
            <a:ext cx="3323275" cy="1448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27091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167</Words>
  <Application>Microsoft Macintosh PowerPoint</Application>
  <PresentationFormat>사용자 지정</PresentationFormat>
  <Paragraphs>12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나눔고딕</vt:lpstr>
      <vt:lpstr>Times Roman</vt:lpstr>
      <vt:lpstr>Helvetica Neue</vt:lpstr>
      <vt:lpstr>Helvetica Neue Medium</vt:lpstr>
      <vt:lpstr>21_BasicWhite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cp:lastModifiedBy>김한성</cp:lastModifiedBy>
  <cp:revision>4</cp:revision>
  <dcterms:modified xsi:type="dcterms:W3CDTF">2025-08-24T05:29:53Z</dcterms:modified>
</cp:coreProperties>
</file>